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9" r:id="rId4"/>
    <p:sldId id="270" r:id="rId5"/>
    <p:sldId id="258" r:id="rId6"/>
    <p:sldId id="268" r:id="rId7"/>
    <p:sldId id="259" r:id="rId8"/>
    <p:sldId id="267" r:id="rId9"/>
    <p:sldId id="260" r:id="rId10"/>
    <p:sldId id="261" r:id="rId11"/>
    <p:sldId id="262" r:id="rId12"/>
    <p:sldId id="271" r:id="rId13"/>
    <p:sldId id="263" r:id="rId14"/>
    <p:sldId id="272" r:id="rId15"/>
    <p:sldId id="264" r:id="rId16"/>
    <p:sldId id="265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AEDE-54FF-4120-8B41-3592D28AC89F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D70F-D451-4774-BB48-9B6DFD3C2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CD70F-D451-4774-BB48-9B6DFD3C28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71F6C33-F079-4E74-9AED-36C6682BD01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F95AE9C-6C9F-4173-B95F-015C54135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8077200" cy="167335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CONTRACTED PELVIS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5257800"/>
            <a:ext cx="7854950" cy="13716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en-US" sz="2200" smtClean="0"/>
              <a:t>Dr Shanthi Serene Sylum V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Professor and Head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Dept. Obstetrics and Gynaecology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SKHMC Kulasekharam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OSTEOMALACIC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PELVIS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deformity is caused by softening of the pubic bones due to deficiency of CA AND Vitamin D and lack of exposure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sunrays.It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usually affects women after they have reached maturity.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09e3bb133f64e7f18eb06aaa1ca55_jumb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14800"/>
            <a:ext cx="3927338" cy="2743200"/>
          </a:xfrm>
          <a:prstGeom prst="rect">
            <a:avLst/>
          </a:prstGeom>
        </p:spPr>
      </p:pic>
      <p:pic>
        <p:nvPicPr>
          <p:cNvPr id="5" name="Picture 4" descr="ost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405745"/>
            <a:ext cx="4495800" cy="2452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ASSYMETRICAL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OBLIGUELY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CONTRACTED PELVIS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Naegele’s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Pelvis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Scolliotic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Pelvis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Disease Affecting One Hip Or Sacroiliac Joint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Fracture Affecting The Pelvic Bones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y-pelvis-23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NAEGELE’S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PELVIS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produced due to arrested development of one alarm of the sacrum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may be congenital or acquired.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Pelvis is obliquely contracted at all levels more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outet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Iliopectinal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line on the affected side is almost straight.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of delivery  by cesarean.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-Figure1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752600"/>
            <a:ext cx="6096000" cy="4754563"/>
          </a:xfrm>
        </p:spPr>
      </p:pic>
      <p:sp>
        <p:nvSpPr>
          <p:cNvPr id="6" name="Rectangle 5"/>
          <p:cNvSpPr/>
          <p:nvPr/>
        </p:nvSpPr>
        <p:spPr>
          <a:xfrm>
            <a:off x="2209800" y="304800"/>
            <a:ext cx="41924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Naegele’s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Pelvis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ROBERT’S PELVIS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Transversely contracted pelvis.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Ala of both the sides are absent and the sacrum is fused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innominate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bones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57600"/>
            <a:ext cx="4724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KYPHOTIC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PELVIS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secondary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kyphotic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changes of the vertebral column either by tuberculosis or rickets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sacrum is tilted backwards in the upper part and forwards in the lower part.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AP diameter of the inlet is increased ,but is diminished at the outlet.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Pubic angle is narrow- extreme funneling of the pelvis.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Abdomen becomes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pedunculated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Cesarean is the ideal mode of delivery.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5-A-Anteroposterior-radiograph-of-the-pelvis-of-a-patient-with-a-U-shaped-sac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819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Thank you 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ANATOMICAL DEFINITION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Contracted pelvis is defined as one where the essential diameters of one or more planes are shortened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0.5cm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OBSTETRICAL DEFINITION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Alteration in the size or shape of the pelvis of sufficient degree as to alter the normal mechanism of labour in an average size baby.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lpelv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28737"/>
            <a:ext cx="4343400" cy="5072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PELVIC INLET AND OUTLET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00200"/>
            <a:ext cx="41148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CONTRACTED PELVIS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Gynecoid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Anthropoid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Android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Platypelloid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our-pelvic-types-1024x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-characteristics-of-pelvic-types-5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533400"/>
            <a:ext cx="871728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ETIOLOGY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Nutritional and environmental defects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Diseases or injuries affecting pelvic bones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defects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Naegele’s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pelvis, Rachitic pelvis, high or low assimilation pelvis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978070203105200029X_t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RACHITIC PELVIS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Rickets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predominantely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disease of early childhood when the bones gets soft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unossified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In childhood changes occur in the bony pelvis due to weight bearing classic changes in the pelvic bones.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30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114800"/>
            <a:ext cx="3429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98</TotalTime>
  <Words>358</Words>
  <Application>Microsoft Office PowerPoint</Application>
  <PresentationFormat>On-screen Show (4:3)</PresentationFormat>
  <Paragraphs>48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CONTRACTED PELVIS</vt:lpstr>
      <vt:lpstr>DEFINITION</vt:lpstr>
      <vt:lpstr>PowerPoint Presentation</vt:lpstr>
      <vt:lpstr>PowerPoint Presentation</vt:lpstr>
      <vt:lpstr>TYPES OF CONTRACTED PELVIS</vt:lpstr>
      <vt:lpstr>PowerPoint Presentation</vt:lpstr>
      <vt:lpstr>ETIOLOGY</vt:lpstr>
      <vt:lpstr>PowerPoint Presentation</vt:lpstr>
      <vt:lpstr>RACHITIC PELVIS</vt:lpstr>
      <vt:lpstr>OSTEOMALACIC PELVIS</vt:lpstr>
      <vt:lpstr>ASSYMETRICAL OR OBLIGUELY CONTRACTED PELVIS</vt:lpstr>
      <vt:lpstr>PowerPoint Presentation</vt:lpstr>
      <vt:lpstr>NAEGELE’S PELVIS</vt:lpstr>
      <vt:lpstr>PowerPoint Presentation</vt:lpstr>
      <vt:lpstr>ROBERT’S PELVIS</vt:lpstr>
      <vt:lpstr>KYPHOTIC PELVIS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CONTRACTED PELVIS</dc:title>
  <dc:creator>Windows</dc:creator>
  <cp:lastModifiedBy>AS</cp:lastModifiedBy>
  <cp:revision>24</cp:revision>
  <dcterms:created xsi:type="dcterms:W3CDTF">2019-07-26T05:43:31Z</dcterms:created>
  <dcterms:modified xsi:type="dcterms:W3CDTF">2021-11-14T10:48:18Z</dcterms:modified>
</cp:coreProperties>
</file>